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65938" cy="9998075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E32F0-8593-4AA9-86BB-E46BCFE4A0A2}" type="datetimeFigureOut">
              <a:rPr lang="pl-PL" smtClean="0"/>
              <a:t>2019-01-09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C383-08C4-4F6C-8EB7-E51C3041CD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36501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E32F0-8593-4AA9-86BB-E46BCFE4A0A2}" type="datetimeFigureOut">
              <a:rPr lang="pl-PL" smtClean="0"/>
              <a:t>2019-01-09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C383-08C4-4F6C-8EB7-E51C3041CD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59652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E32F0-8593-4AA9-86BB-E46BCFE4A0A2}" type="datetimeFigureOut">
              <a:rPr lang="pl-PL" smtClean="0"/>
              <a:t>2019-01-09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C383-08C4-4F6C-8EB7-E51C3041CD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97598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E32F0-8593-4AA9-86BB-E46BCFE4A0A2}" type="datetimeFigureOut">
              <a:rPr lang="pl-PL" smtClean="0"/>
              <a:t>2019-01-09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C383-08C4-4F6C-8EB7-E51C3041CD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1062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E32F0-8593-4AA9-86BB-E46BCFE4A0A2}" type="datetimeFigureOut">
              <a:rPr lang="pl-PL" smtClean="0"/>
              <a:t>2019-01-09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C383-08C4-4F6C-8EB7-E51C3041CD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37859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E32F0-8593-4AA9-86BB-E46BCFE4A0A2}" type="datetimeFigureOut">
              <a:rPr lang="pl-PL" smtClean="0"/>
              <a:t>2019-01-09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C383-08C4-4F6C-8EB7-E51C3041CD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73112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E32F0-8593-4AA9-86BB-E46BCFE4A0A2}" type="datetimeFigureOut">
              <a:rPr lang="pl-PL" smtClean="0"/>
              <a:t>2019-01-09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C383-08C4-4F6C-8EB7-E51C3041CD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153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E32F0-8593-4AA9-86BB-E46BCFE4A0A2}" type="datetimeFigureOut">
              <a:rPr lang="pl-PL" smtClean="0"/>
              <a:t>2019-01-09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C383-08C4-4F6C-8EB7-E51C3041CD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36523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E32F0-8593-4AA9-86BB-E46BCFE4A0A2}" type="datetimeFigureOut">
              <a:rPr lang="pl-PL" smtClean="0"/>
              <a:t>2019-01-09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C383-08C4-4F6C-8EB7-E51C3041CD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87163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E32F0-8593-4AA9-86BB-E46BCFE4A0A2}" type="datetimeFigureOut">
              <a:rPr lang="pl-PL" smtClean="0"/>
              <a:t>2019-01-09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C383-08C4-4F6C-8EB7-E51C3041CD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0579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E32F0-8593-4AA9-86BB-E46BCFE4A0A2}" type="datetimeFigureOut">
              <a:rPr lang="pl-PL" smtClean="0"/>
              <a:t>2019-01-09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4C383-08C4-4F6C-8EB7-E51C3041CD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737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0E32F0-8593-4AA9-86BB-E46BCFE4A0A2}" type="datetimeFigureOut">
              <a:rPr lang="pl-PL" smtClean="0"/>
              <a:t>2019-01-09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4C383-08C4-4F6C-8EB7-E51C3041CD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5186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13" y="266258"/>
            <a:ext cx="11098174" cy="6325483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2891481" y="4761470"/>
            <a:ext cx="8274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b="1" dirty="0" smtClean="0"/>
              <a:t>4668 m2</a:t>
            </a:r>
            <a:endParaRPr lang="pl-PL" sz="1400" b="1" dirty="0"/>
          </a:p>
        </p:txBody>
      </p:sp>
      <p:sp>
        <p:nvSpPr>
          <p:cNvPr id="6" name="pole tekstowe 5"/>
          <p:cNvSpPr txBox="1"/>
          <p:nvPr/>
        </p:nvSpPr>
        <p:spPr>
          <a:xfrm>
            <a:off x="4613189" y="5906530"/>
            <a:ext cx="15151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400" b="1" dirty="0" smtClean="0"/>
              <a:t>975 </a:t>
            </a:r>
            <a:r>
              <a:rPr lang="pl-PL" sz="1400" b="1" smtClean="0"/>
              <a:t>m²(95 miejsc)</a:t>
            </a:r>
            <a:endParaRPr lang="pl-PL" sz="1400" b="1" dirty="0"/>
          </a:p>
        </p:txBody>
      </p:sp>
    </p:spTree>
    <p:extLst>
      <p:ext uri="{BB962C8B-B14F-4D97-AF65-F5344CB8AC3E}">
        <p14:creationId xmlns:p14="http://schemas.microsoft.com/office/powerpoint/2010/main" val="1091000639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</Words>
  <Application>Microsoft Office PowerPoint</Application>
  <PresentationFormat>Panoramiczny</PresentationFormat>
  <Paragraphs>2</Paragraphs>
  <Slides>1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Motyw pakietu Office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Marek Kalinowski</dc:creator>
  <cp:lastModifiedBy>Piotr Balcerak</cp:lastModifiedBy>
  <cp:revision>3</cp:revision>
  <cp:lastPrinted>2019-01-09T11:25:17Z</cp:lastPrinted>
  <dcterms:created xsi:type="dcterms:W3CDTF">2017-03-30T07:01:50Z</dcterms:created>
  <dcterms:modified xsi:type="dcterms:W3CDTF">2019-01-09T11:26:40Z</dcterms:modified>
</cp:coreProperties>
</file>